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13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1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5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68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82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73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04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22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72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7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5440F-76DA-47B6-A999-590A95A97FC7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EFECE-7E88-451F-88DD-CB801F747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3643"/>
            <a:ext cx="8640960" cy="895077"/>
          </a:xfrm>
        </p:spPr>
        <p:txBody>
          <a:bodyPr/>
          <a:lstStyle/>
          <a:p>
            <a:r>
              <a:rPr lang="ru-RU" dirty="0" smtClean="0"/>
              <a:t>Дом для ветеранов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144" y="836712"/>
            <a:ext cx="8964488" cy="57606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4 мая кадеты помогли администрации города устроить праздник торжественного вручения ключей от новых квартир ветеранам. </a:t>
            </a:r>
            <a:endParaRPr lang="ru-RU" dirty="0"/>
          </a:p>
        </p:txBody>
      </p:sp>
      <p:pic>
        <p:nvPicPr>
          <p:cNvPr id="3074" name="Picture 2" descr="D:\Desktop\Победа\дом ветеранам\IMG_88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6"/>
          <a:stretch/>
        </p:blipFill>
        <p:spPr bwMode="auto">
          <a:xfrm>
            <a:off x="323527" y="1388604"/>
            <a:ext cx="4095911" cy="256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Победа\дом ветеранам\IMG_8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88604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Победа\дом ветеранам\IMG_8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36" y="4218279"/>
            <a:ext cx="3923928" cy="26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Победа\дом ветеранам\IMG_88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3" t="11519" r="20001" b="20403"/>
          <a:stretch/>
        </p:blipFill>
        <p:spPr bwMode="auto">
          <a:xfrm>
            <a:off x="323528" y="4218279"/>
            <a:ext cx="4095910" cy="258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430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Дом для ветеранов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для ветеранов</dc:title>
  <dc:creator>Вера</dc:creator>
  <cp:lastModifiedBy>Вера</cp:lastModifiedBy>
  <cp:revision>1</cp:revision>
  <dcterms:created xsi:type="dcterms:W3CDTF">2017-05-08T07:23:45Z</dcterms:created>
  <dcterms:modified xsi:type="dcterms:W3CDTF">2017-05-08T07:24:03Z</dcterms:modified>
</cp:coreProperties>
</file>